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5" r:id="rId2"/>
  </p:sldMasterIdLst>
  <p:sldIdLst>
    <p:sldId id="256" r:id="rId3"/>
    <p:sldId id="262" r:id="rId4"/>
    <p:sldId id="258" r:id="rId5"/>
    <p:sldId id="261" r:id="rId6"/>
    <p:sldId id="263" r:id="rId7"/>
    <p:sldId id="266" r:id="rId8"/>
    <p:sldId id="265" r:id="rId9"/>
    <p:sldId id="26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DE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338795-EF26-4C8B-9D96-B7D03B2316AA}" v="2065" dt="2020-07-01T17:39:53.4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4" d="100"/>
          <a:sy n="74" d="100"/>
        </p:scale>
        <p:origin x="54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36C8C69-6C95-4A41-8BFF-CD7A9E2ABD27}" type="datetimeFigureOut">
              <a:rPr lang="en-US">
                <a:solidFill>
                  <a:prstClr val="black">
                    <a:tint val="75000"/>
                  </a:prstClr>
                </a:solidFill>
              </a:rPr>
              <a:pPr/>
              <a:t>7/2/2020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9714343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6C8C69-6C95-4A41-8BFF-CD7A9E2ABD27}" type="datetimeFigureOut">
              <a:rPr lang="en-US">
                <a:solidFill>
                  <a:prstClr val="black">
                    <a:tint val="75000"/>
                  </a:prstClr>
                </a:solidFill>
              </a:rPr>
              <a:pPr/>
              <a:t>7/2/2020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723766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6C8C69-6C95-4A41-8BFF-CD7A9E2ABD27}" type="datetimeFigureOut">
              <a:rPr lang="en-US">
                <a:solidFill>
                  <a:prstClr val="black">
                    <a:tint val="75000"/>
                  </a:prstClr>
                </a:solidFill>
              </a:rPr>
              <a:pPr/>
              <a:t>7/2/2020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39851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36C8C69-6C95-4A41-8BFF-CD7A9E2ABD27}" type="datetimeFigureOut">
              <a:rPr lang="en-US">
                <a:solidFill>
                  <a:prstClr val="black">
                    <a:tint val="75000"/>
                  </a:prstClr>
                </a:solidFill>
              </a:rPr>
              <a:pPr/>
              <a:t>7/2/2020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999773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36C8C69-6C95-4A41-8BFF-CD7A9E2ABD27}" type="datetimeFigureOut">
              <a:rPr lang="en-US">
                <a:solidFill>
                  <a:prstClr val="black">
                    <a:tint val="75000"/>
                  </a:prstClr>
                </a:solidFill>
              </a:rPr>
              <a:pPr/>
              <a:t>7/2/2020</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569255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36C8C69-6C95-4A41-8BFF-CD7A9E2ABD27}" type="datetimeFigureOut">
              <a:rPr lang="en-US">
                <a:solidFill>
                  <a:prstClr val="black">
                    <a:tint val="75000"/>
                  </a:prstClr>
                </a:solidFill>
              </a:rPr>
              <a:pPr/>
              <a:t>7/2/2020</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4398644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6C8C69-6C95-4A41-8BFF-CD7A9E2ABD27}" type="datetimeFigureOut">
              <a:rPr lang="en-US">
                <a:solidFill>
                  <a:prstClr val="black">
                    <a:tint val="75000"/>
                  </a:prstClr>
                </a:solidFill>
              </a:rPr>
              <a:pPr/>
              <a:t>7/2/2020</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485432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36C8C69-6C95-4A41-8BFF-CD7A9E2ABD27}" type="datetimeFigureOut">
              <a:rPr lang="en-US">
                <a:solidFill>
                  <a:prstClr val="black">
                    <a:tint val="75000"/>
                  </a:prstClr>
                </a:solidFill>
              </a:rPr>
              <a:pPr/>
              <a:t>7/2/2020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65524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36C8C69-6C95-4A41-8BFF-CD7A9E2ABD27}" type="datetimeFigureOut">
              <a:rPr lang="en-US">
                <a:solidFill>
                  <a:prstClr val="black">
                    <a:tint val="75000"/>
                  </a:prstClr>
                </a:solidFill>
              </a:rPr>
              <a:pPr/>
              <a:t>7/2/2020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204705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6C8C69-6C95-4A41-8BFF-CD7A9E2ABD27}" type="datetimeFigureOut">
              <a:rPr lang="en-US">
                <a:solidFill>
                  <a:prstClr val="black">
                    <a:tint val="75000"/>
                  </a:prstClr>
                </a:solidFill>
              </a:rPr>
              <a:pPr/>
              <a:t>7/2/2020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186714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6C8C69-6C95-4A41-8BFF-CD7A9E2ABD27}" type="datetimeFigureOut">
              <a:rPr lang="en-US">
                <a:solidFill>
                  <a:prstClr val="black">
                    <a:tint val="75000"/>
                  </a:prstClr>
                </a:solidFill>
              </a:rPr>
              <a:pPr/>
              <a:t>7/2/2020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37434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7/2/2020</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400"/>
            <a:fld id="{336C8C69-6C95-4A41-8BFF-CD7A9E2ABD27}" type="datetimeFigureOut">
              <a:rPr lang="en-US" smtClean="0">
                <a:solidFill>
                  <a:prstClr val="black">
                    <a:tint val="75000"/>
                  </a:prstClr>
                </a:solidFill>
              </a:rPr>
              <a:pPr defTabSz="914400"/>
              <a:t>7/2/2020</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400"/>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400"/>
            <a:fld id="{AA91AF12-DA6B-4EC6-ACAC-6BAE19C66923}" type="slidenum">
              <a:rPr lang="en-US" smtClean="0">
                <a:solidFill>
                  <a:prstClr val="black">
                    <a:tint val="75000"/>
                  </a:prstClr>
                </a:solidFill>
              </a:rPr>
              <a:pPr defTabSz="914400"/>
              <a:t>‹#›</a:t>
            </a:fld>
            <a:endParaRPr lang="en-US">
              <a:solidFill>
                <a:prstClr val="black">
                  <a:tint val="75000"/>
                </a:prstClr>
              </a:solidFill>
            </a:endParaRPr>
          </a:p>
        </p:txBody>
      </p:sp>
    </p:spTree>
    <p:extLst>
      <p:ext uri="{BB962C8B-B14F-4D97-AF65-F5344CB8AC3E}">
        <p14:creationId xmlns:p14="http://schemas.microsoft.com/office/powerpoint/2010/main" val="3285739053"/>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youtu.be/ZfD8rP77d2Q"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instagram.com/tv/CBT1Yw_lPjC/?utm_source=ig_web_copy_link" TargetMode="External"/><Relationship Id="rId7" Type="http://schemas.openxmlformats.org/officeDocument/2006/relationships/image" Target="../media/image11.png"/><Relationship Id="rId2" Type="http://schemas.openxmlformats.org/officeDocument/2006/relationships/hyperlink" Target="https://youtu.be/ZfD8rP77d2Q" TargetMode="Externa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hyperlink" Target="https://twitter.com/Vijayar51579494/status/1271819069008703489?s=08"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321mzaasim/AR-Shopping"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60620" y="402467"/>
            <a:ext cx="8782971" cy="1076974"/>
          </a:xfrm>
        </p:spPr>
        <p:txBody>
          <a:bodyPr>
            <a:normAutofit/>
          </a:bodyPr>
          <a:lstStyle/>
          <a:p>
            <a:pPr algn="ctr"/>
            <a:r>
              <a:rPr lang="en-US" sz="4400" b="1" dirty="0">
                <a:latin typeface="Times New Roman" panose="02020603050405020304" pitchFamily="18" charset="0"/>
                <a:cs typeface="Times New Roman" panose="02020603050405020304" pitchFamily="18" charset="0"/>
              </a:rPr>
              <a:t>Team Name : NAV_Unique</a:t>
            </a:r>
          </a:p>
        </p:txBody>
      </p:sp>
      <p:sp>
        <p:nvSpPr>
          <p:cNvPr id="3" name="Subtitle 2"/>
          <p:cNvSpPr>
            <a:spLocks noGrp="1"/>
          </p:cNvSpPr>
          <p:nvPr>
            <p:ph type="subTitle" idx="1"/>
          </p:nvPr>
        </p:nvSpPr>
        <p:spPr>
          <a:xfrm>
            <a:off x="6452105" y="3060068"/>
            <a:ext cx="5076249" cy="563142"/>
          </a:xfrm>
        </p:spPr>
        <p:txBody>
          <a:bodyPr>
            <a:normAutofit/>
          </a:bodyPr>
          <a:lstStyle/>
          <a:p>
            <a:pPr algn="ctr"/>
            <a:r>
              <a:rPr lang="en-US" sz="1600" dirty="0">
                <a:effectLst>
                  <a:outerShdw blurRad="38100" dist="38100" dir="2700000" algn="tl">
                    <a:srgbClr val="000000">
                      <a:alpha val="43137"/>
                    </a:srgbClr>
                  </a:outerShdw>
                </a:effectLst>
              </a:rPr>
              <a:t>SHOP AT HOME WITH EASE</a:t>
            </a:r>
          </a:p>
        </p:txBody>
      </p:sp>
      <p:sp>
        <p:nvSpPr>
          <p:cNvPr id="4" name="Rectangle 3">
            <a:extLst>
              <a:ext uri="{FF2B5EF4-FFF2-40B4-BE49-F238E27FC236}">
                <a16:creationId xmlns:a16="http://schemas.microsoft.com/office/drawing/2014/main" xmlns="" id="{3723CDF7-2F70-492F-A340-77EDDA5230B0}"/>
              </a:ext>
            </a:extLst>
          </p:cNvPr>
          <p:cNvSpPr/>
          <p:nvPr/>
        </p:nvSpPr>
        <p:spPr>
          <a:xfrm>
            <a:off x="6360134" y="4452284"/>
            <a:ext cx="5902525" cy="2769989"/>
          </a:xfrm>
          <a:prstGeom prst="rect">
            <a:avLst/>
          </a:prstGeom>
          <a:noFill/>
        </p:spPr>
        <p:txBody>
          <a:bodyPr wrap="square" lIns="91440" tIns="45720" rIns="91440" bIns="45720">
            <a:spAutoFit/>
          </a:bodyPr>
          <a:lstStyle/>
          <a:p>
            <a:pPr algn="ctr"/>
            <a:r>
              <a:rPr lang="en-US" sz="2400" dirty="0">
                <a:ln w="0"/>
                <a:effectLst>
                  <a:outerShdw blurRad="38100" dist="19050" dir="2700000" algn="tl" rotWithShape="0">
                    <a:schemeClr val="dk1">
                      <a:alpha val="40000"/>
                    </a:schemeClr>
                  </a:outerShdw>
                </a:effectLst>
              </a:rPr>
              <a:t>Team Members : Shekhina Mary J</a:t>
            </a:r>
          </a:p>
          <a:p>
            <a:pPr algn="ctr"/>
            <a:r>
              <a:rPr lang="en-US" sz="2400" dirty="0">
                <a:ln w="0"/>
                <a:effectLst>
                  <a:outerShdw blurRad="38100" dist="19050" dir="2700000" algn="tl" rotWithShape="0">
                    <a:schemeClr val="dk1">
                      <a:alpha val="40000"/>
                    </a:schemeClr>
                  </a:outerShdw>
                </a:effectLst>
              </a:rPr>
              <a:t>                             Vijaraghavan D</a:t>
            </a:r>
          </a:p>
          <a:p>
            <a:pPr algn="ctr"/>
            <a:r>
              <a:rPr lang="en-US" sz="2400" b="0" cap="none" spc="0" dirty="0">
                <a:ln w="0"/>
                <a:solidFill>
                  <a:schemeClr val="tx1"/>
                </a:solidFill>
                <a:effectLst>
                  <a:outerShdw blurRad="38100" dist="19050" dir="2700000" algn="tl" rotWithShape="0">
                    <a:schemeClr val="dk1">
                      <a:alpha val="40000"/>
                    </a:schemeClr>
                  </a:outerShdw>
                </a:effectLst>
              </a:rPr>
              <a:t>                          Zaid Aasim M</a:t>
            </a:r>
          </a:p>
          <a:p>
            <a:pPr algn="ctr"/>
            <a:r>
              <a:rPr lang="en-US" sz="2400" dirty="0">
                <a:ln w="0"/>
                <a:effectLst>
                  <a:outerShdw blurRad="38100" dist="19050" dir="2700000" algn="tl" rotWithShape="0">
                    <a:schemeClr val="dk1">
                      <a:alpha val="40000"/>
                    </a:schemeClr>
                  </a:outerShdw>
                </a:effectLst>
              </a:rPr>
              <a:t>                                   Vishnuvardhan N L</a:t>
            </a:r>
          </a:p>
          <a:p>
            <a:pPr algn="ctr"/>
            <a:r>
              <a:rPr lang="en-US" sz="2400" b="0" cap="none" spc="0" dirty="0">
                <a:ln w="0"/>
                <a:solidFill>
                  <a:schemeClr val="tx1"/>
                </a:solidFill>
                <a:effectLst>
                  <a:outerShdw blurRad="38100" dist="19050" dir="2700000" algn="tl" rotWithShape="0">
                    <a:schemeClr val="dk1">
                      <a:alpha val="40000"/>
                    </a:schemeClr>
                  </a:outerShdw>
                </a:effectLst>
              </a:rPr>
              <a:t>                      Tejas A T M</a:t>
            </a:r>
          </a:p>
          <a:p>
            <a:pPr algn="ct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6" name="Rectangle 5">
            <a:extLst>
              <a:ext uri="{FF2B5EF4-FFF2-40B4-BE49-F238E27FC236}">
                <a16:creationId xmlns:a16="http://schemas.microsoft.com/office/drawing/2014/main" xmlns="" id="{F0EFBA08-97B8-425A-947D-8F53CFDD1DD6}"/>
              </a:ext>
            </a:extLst>
          </p:cNvPr>
          <p:cNvSpPr/>
          <p:nvPr/>
        </p:nvSpPr>
        <p:spPr>
          <a:xfrm>
            <a:off x="2481660" y="2276703"/>
            <a:ext cx="8581195" cy="707886"/>
          </a:xfrm>
          <a:prstGeom prst="rect">
            <a:avLst/>
          </a:prstGeom>
          <a:noFill/>
        </p:spPr>
        <p:txBody>
          <a:bodyPr wrap="none" lIns="91440" tIns="45720" rIns="91440" bIns="45720">
            <a:spAutoFit/>
          </a:bodyPr>
          <a:lstStyle/>
          <a:p>
            <a:pPr algn="ctr"/>
            <a:r>
              <a:rPr lang="en-US" sz="4000" b="1" dirty="0">
                <a:ln w="0"/>
                <a:effectLst>
                  <a:outerShdw blurRad="38100" dist="19050" dir="2700000" algn="tl" rotWithShape="0">
                    <a:schemeClr val="dk1">
                      <a:alpha val="40000"/>
                    </a:schemeClr>
                  </a:outerShdw>
                </a:effectLst>
              </a:rPr>
              <a:t>Project Title : Homy Shopping App</a:t>
            </a:r>
            <a:endParaRPr lang="en-US" sz="4000" b="1" cap="none" spc="0" dirty="0">
              <a:ln w="0"/>
              <a:solidFill>
                <a:schemeClr val="tx1"/>
              </a:solidFill>
              <a:effectLst>
                <a:outerShdw blurRad="38100" dist="19050" dir="2700000" algn="tl" rotWithShape="0">
                  <a:schemeClr val="dk1">
                    <a:alpha val="40000"/>
                  </a:schemeClr>
                </a:outerShdw>
              </a:effectLst>
            </a:endParaRPr>
          </a:p>
        </p:txBody>
      </p:sp>
      <p:sp>
        <p:nvSpPr>
          <p:cNvPr id="8" name="TextBox 7"/>
          <p:cNvSpPr txBox="1"/>
          <p:nvPr/>
        </p:nvSpPr>
        <p:spPr>
          <a:xfrm>
            <a:off x="3992451" y="3805953"/>
            <a:ext cx="3412901" cy="677108"/>
          </a:xfrm>
          <a:prstGeom prst="rect">
            <a:avLst/>
          </a:prstGeom>
          <a:noFill/>
        </p:spPr>
        <p:txBody>
          <a:bodyPr wrap="square" rtlCol="0">
            <a:spAutoFit/>
          </a:bodyPr>
          <a:lstStyle/>
          <a:p>
            <a:r>
              <a:rPr lang="en-US" sz="1900" dirty="0">
                <a:ln w="0"/>
                <a:effectLst>
                  <a:outerShdw blurRad="38100" dist="19050" dir="2700000" algn="tl" rotWithShape="0">
                    <a:schemeClr val="dk1">
                      <a:alpha val="40000"/>
                    </a:schemeClr>
                  </a:outerShdw>
                </a:effectLst>
              </a:rPr>
              <a:t>Track : Augmented Reality</a:t>
            </a:r>
          </a:p>
          <a:p>
            <a:endParaRPr lang="en-US" sz="1900" dirty="0"/>
          </a:p>
        </p:txBody>
      </p:sp>
    </p:spTree>
    <p:extLst>
      <p:ext uri="{BB962C8B-B14F-4D97-AF65-F5344CB8AC3E}">
        <p14:creationId xmlns:p14="http://schemas.microsoft.com/office/powerpoint/2010/main" val="226607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1400" y="377396"/>
            <a:ext cx="5861757" cy="1213646"/>
          </a:xfrm>
        </p:spPr>
        <p:txBody>
          <a:bodyPr/>
          <a:lstStyle/>
          <a:p>
            <a:r>
              <a:rPr lang="en-US" dirty="0"/>
              <a:t>PROBLEM AND RESEARCH</a:t>
            </a:r>
          </a:p>
        </p:txBody>
      </p:sp>
      <p:sp>
        <p:nvSpPr>
          <p:cNvPr id="3" name="Content Placeholder 2"/>
          <p:cNvSpPr>
            <a:spLocks noGrp="1"/>
          </p:cNvSpPr>
          <p:nvPr>
            <p:ph idx="1"/>
          </p:nvPr>
        </p:nvSpPr>
        <p:spPr>
          <a:xfrm>
            <a:off x="2592925" y="1466864"/>
            <a:ext cx="4543109" cy="5066407"/>
          </a:xfrm>
        </p:spPr>
        <p:txBody>
          <a:bodyPr vert="horz" lIns="91440" tIns="45720" rIns="91440" bIns="45720" rtlCol="0" anchor="t">
            <a:normAutofit lnSpcReduction="10000"/>
          </a:bodyPr>
          <a:lstStyle/>
          <a:p>
            <a:r>
              <a:rPr lang="en-US" dirty="0"/>
              <a:t>Amidst this pandemic, people feel uncomfortable to go out and shop, as there is a high threat of getting infected.</a:t>
            </a:r>
          </a:p>
          <a:p>
            <a:r>
              <a:rPr lang="en-US" dirty="0"/>
              <a:t>As a result the textile sector of our country is heavily affected and the stock prices of this particular sector has radically fallen.</a:t>
            </a:r>
          </a:p>
          <a:p>
            <a:r>
              <a:rPr lang="en-US" dirty="0"/>
              <a:t>So as a team we want to bring a </a:t>
            </a:r>
            <a:r>
              <a:rPr lang="en-US"/>
              <a:t>change in this and provide an opportunity to the user to  experience </a:t>
            </a:r>
            <a:r>
              <a:rPr lang="en-US" dirty="0"/>
              <a:t>the same traditional </a:t>
            </a:r>
            <a:r>
              <a:rPr lang="en-US"/>
              <a:t>shopping experience i.e. Going to the store, trying various different outfits and picking the one you like best according to your size. Well this can all be done online using 3d </a:t>
            </a:r>
            <a:r>
              <a:rPr lang="en-US" dirty="0"/>
              <a:t>body scanners and Augmented Reality.</a:t>
            </a:r>
          </a:p>
          <a:p>
            <a:endParaRPr lang="en-US" dirty="0"/>
          </a:p>
        </p:txBody>
      </p:sp>
      <p:pic>
        <p:nvPicPr>
          <p:cNvPr id="2050" name="Picture 2" descr="Coronavirus impact: Lifestyle &amp; fashion companies push discounts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51632" y="383258"/>
            <a:ext cx="3341663" cy="6150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10821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0233" y="643309"/>
            <a:ext cx="8911687" cy="1280890"/>
          </a:xfrm>
        </p:spPr>
        <p:txBody>
          <a:bodyPr/>
          <a:lstStyle/>
          <a:p>
            <a:r>
              <a:rPr lang="en-US" b="1" dirty="0"/>
              <a:t>IDEA</a:t>
            </a:r>
          </a:p>
        </p:txBody>
      </p:sp>
      <p:sp>
        <p:nvSpPr>
          <p:cNvPr id="3" name="Content Placeholder 2"/>
          <p:cNvSpPr>
            <a:spLocks noGrp="1"/>
          </p:cNvSpPr>
          <p:nvPr>
            <p:ph idx="1"/>
          </p:nvPr>
        </p:nvSpPr>
        <p:spPr>
          <a:xfrm>
            <a:off x="1464206" y="1540189"/>
            <a:ext cx="6554788" cy="3777622"/>
          </a:xfrm>
        </p:spPr>
        <p:txBody>
          <a:bodyPr vert="horz" lIns="91440" tIns="45720" rIns="91440" bIns="45720" rtlCol="0" anchor="t">
            <a:normAutofit fontScale="85000" lnSpcReduction="20000"/>
          </a:bodyPr>
          <a:lstStyle/>
          <a:p>
            <a:r>
              <a:rPr lang="en-US" sz="2000"/>
              <a:t>So basically our  idea is to use Augmented Reality to give our </a:t>
            </a:r>
            <a:r>
              <a:rPr lang="en-US" sz="2000" dirty="0"/>
              <a:t>customers a virtual environment of the shop where </a:t>
            </a:r>
            <a:r>
              <a:rPr lang="en-US" sz="2000"/>
              <a:t>they can roam around and  pick  the outfits they like, With the help of a 3D body scanner, their body measurement would be taken</a:t>
            </a:r>
          </a:p>
          <a:p>
            <a:r>
              <a:rPr lang="en-US" sz="2000" dirty="0"/>
              <a:t>Then</a:t>
            </a:r>
            <a:r>
              <a:rPr lang="en-US" sz="2000"/>
              <a:t> using  3D rendering, we would render a 3D </a:t>
            </a:r>
            <a:r>
              <a:rPr lang="en-US" sz="2000" dirty="0"/>
              <a:t>image of </a:t>
            </a:r>
            <a:r>
              <a:rPr lang="en-US" sz="2000"/>
              <a:t>the customer in the outfit they choose, as a result - they would be able to view how they look in that particular outfit they chose.</a:t>
            </a:r>
            <a:endParaRPr lang="en-US" sz="2000" dirty="0"/>
          </a:p>
          <a:p>
            <a:r>
              <a:rPr lang="en-US" sz="2000" dirty="0"/>
              <a:t>If</a:t>
            </a:r>
            <a:r>
              <a:rPr lang="en-US" sz="2000"/>
              <a:t> they like the outfit they chose, our application would take them to the billing section or if they want to continue their purchase, then they would  be directed back to the virtual </a:t>
            </a:r>
            <a:r>
              <a:rPr lang="en-US" sz="2000" dirty="0"/>
              <a:t>shop.</a:t>
            </a:r>
          </a:p>
          <a:p>
            <a:r>
              <a:rPr lang="en-US" sz="2000" dirty="0"/>
              <a:t>Our</a:t>
            </a:r>
            <a:r>
              <a:rPr lang="en-US" sz="2000"/>
              <a:t> advertisement would explain the idea clearly</a:t>
            </a:r>
          </a:p>
          <a:p>
            <a:r>
              <a:rPr lang="en-US" sz="2000" dirty="0">
                <a:hlinkClick r:id="rId2"/>
              </a:rPr>
              <a:t>https://youtu.be/ZfD8rP77d2Q</a:t>
            </a:r>
            <a:endParaRPr lang="en-US" sz="2000" dirty="0"/>
          </a:p>
          <a:p>
            <a:endParaRPr lang="en-US" sz="2000" dirty="0"/>
          </a:p>
        </p:txBody>
      </p:sp>
      <p:pic>
        <p:nvPicPr>
          <p:cNvPr id="5122" name="Picture 2" descr="Some ideas are too big | FOROALF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73318" y="0"/>
            <a:ext cx="3518682" cy="3518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8471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DDEDF">
            <a:alpha val="30980"/>
          </a:srgbClr>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25524" y="324371"/>
            <a:ext cx="3572734" cy="238917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654" y="280776"/>
            <a:ext cx="3633241" cy="238917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295" y="28332"/>
            <a:ext cx="2830361" cy="3866857"/>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89592" y="3282772"/>
            <a:ext cx="2724873" cy="3440062"/>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01506" y="3497726"/>
            <a:ext cx="2244274" cy="3010154"/>
          </a:xfrm>
          <a:prstGeom prst="rect">
            <a:avLst/>
          </a:prstGeom>
        </p:spPr>
      </p:pic>
      <p:sp>
        <p:nvSpPr>
          <p:cNvPr id="9" name="Right Arrow 8"/>
          <p:cNvSpPr/>
          <p:nvPr/>
        </p:nvSpPr>
        <p:spPr>
          <a:xfrm>
            <a:off x="3319761" y="1040041"/>
            <a:ext cx="381669" cy="32197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0000"/>
              </a:solidFill>
            </a:endParaRPr>
          </a:p>
        </p:txBody>
      </p:sp>
      <p:sp>
        <p:nvSpPr>
          <p:cNvPr id="10" name="Right Arrow 9"/>
          <p:cNvSpPr/>
          <p:nvPr/>
        </p:nvSpPr>
        <p:spPr>
          <a:xfrm>
            <a:off x="7691375" y="1153391"/>
            <a:ext cx="381669" cy="32197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0000"/>
              </a:solidFill>
            </a:endParaRPr>
          </a:p>
        </p:txBody>
      </p:sp>
      <p:sp>
        <p:nvSpPr>
          <p:cNvPr id="11" name="Right Arrow 10"/>
          <p:cNvSpPr/>
          <p:nvPr/>
        </p:nvSpPr>
        <p:spPr>
          <a:xfrm rot="8707084">
            <a:off x="10623004" y="2880588"/>
            <a:ext cx="381669" cy="32197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0000"/>
              </a:solidFill>
            </a:endParaRPr>
          </a:p>
        </p:txBody>
      </p:sp>
      <p:sp>
        <p:nvSpPr>
          <p:cNvPr id="12" name="Right Arrow 11"/>
          <p:cNvSpPr/>
          <p:nvPr/>
        </p:nvSpPr>
        <p:spPr>
          <a:xfrm rot="10800000">
            <a:off x="6663755" y="4425815"/>
            <a:ext cx="381669" cy="32197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0000"/>
              </a:solidFill>
            </a:endParaRPr>
          </a:p>
        </p:txBody>
      </p:sp>
      <p:sp>
        <p:nvSpPr>
          <p:cNvPr id="2" name="TextBox 1"/>
          <p:cNvSpPr txBox="1"/>
          <p:nvPr/>
        </p:nvSpPr>
        <p:spPr>
          <a:xfrm>
            <a:off x="282074" y="4009123"/>
            <a:ext cx="2099257" cy="1754326"/>
          </a:xfrm>
          <a:prstGeom prst="rect">
            <a:avLst/>
          </a:prstGeom>
          <a:noFill/>
        </p:spPr>
        <p:txBody>
          <a:bodyPr wrap="square" rtlCol="0" anchor="t">
            <a:spAutoFit/>
          </a:bodyPr>
          <a:lstStyle/>
          <a:p>
            <a:pPr algn="ctr"/>
            <a:r>
              <a:rPr lang="en-US" dirty="0"/>
              <a:t>Using  AR we are the store is at your </a:t>
            </a:r>
            <a:r>
              <a:rPr lang="en-US"/>
              <a:t>house </a:t>
            </a:r>
          </a:p>
          <a:p>
            <a:pPr algn="ctr"/>
            <a:r>
              <a:rPr lang="en-US"/>
              <a:t>Select your preferred oufit by </a:t>
            </a:r>
            <a:r>
              <a:rPr lang="en-US" dirty="0"/>
              <a:t>clicking on it</a:t>
            </a:r>
          </a:p>
        </p:txBody>
      </p:sp>
      <p:sp>
        <p:nvSpPr>
          <p:cNvPr id="3" name="TextBox 2"/>
          <p:cNvSpPr txBox="1"/>
          <p:nvPr/>
        </p:nvSpPr>
        <p:spPr>
          <a:xfrm>
            <a:off x="4456090" y="-44961"/>
            <a:ext cx="1983347" cy="369332"/>
          </a:xfrm>
          <a:prstGeom prst="rect">
            <a:avLst/>
          </a:prstGeom>
          <a:noFill/>
        </p:spPr>
        <p:txBody>
          <a:bodyPr wrap="square" rtlCol="0">
            <a:spAutoFit/>
          </a:bodyPr>
          <a:lstStyle/>
          <a:p>
            <a:r>
              <a:rPr lang="en-US" dirty="0"/>
              <a:t>SCAN YOUR BODY</a:t>
            </a:r>
          </a:p>
        </p:txBody>
      </p:sp>
      <p:sp>
        <p:nvSpPr>
          <p:cNvPr id="13" name="TextBox 12"/>
          <p:cNvSpPr txBox="1"/>
          <p:nvPr/>
        </p:nvSpPr>
        <p:spPr>
          <a:xfrm>
            <a:off x="7743119" y="-44961"/>
            <a:ext cx="4623516" cy="369332"/>
          </a:xfrm>
          <a:prstGeom prst="rect">
            <a:avLst/>
          </a:prstGeom>
          <a:noFill/>
        </p:spPr>
        <p:txBody>
          <a:bodyPr wrap="square" rtlCol="0">
            <a:spAutoFit/>
          </a:bodyPr>
          <a:lstStyle/>
          <a:p>
            <a:r>
              <a:rPr lang="en-US" dirty="0"/>
              <a:t>YOUR SIZE WILL BE DISPLAYED ON THE SCREEN</a:t>
            </a:r>
          </a:p>
        </p:txBody>
      </p:sp>
      <p:sp>
        <p:nvSpPr>
          <p:cNvPr id="14" name="TextBox 13"/>
          <p:cNvSpPr txBox="1"/>
          <p:nvPr/>
        </p:nvSpPr>
        <p:spPr>
          <a:xfrm>
            <a:off x="10414465" y="4226845"/>
            <a:ext cx="2079168" cy="1754326"/>
          </a:xfrm>
          <a:prstGeom prst="rect">
            <a:avLst/>
          </a:prstGeom>
          <a:noFill/>
        </p:spPr>
        <p:txBody>
          <a:bodyPr wrap="square" rtlCol="0" anchor="t">
            <a:spAutoFit/>
          </a:bodyPr>
          <a:lstStyle/>
          <a:p>
            <a:r>
              <a:rPr lang="en-US" dirty="0"/>
              <a:t>AN AUGMENTED IMAGE OF YOU WILL BE CREATED WEARING THE CLOTHES YOU </a:t>
            </a:r>
            <a:r>
              <a:rPr lang="en-US"/>
              <a:t>CHOSE</a:t>
            </a:r>
            <a:endParaRPr lang="en-US" dirty="0"/>
          </a:p>
        </p:txBody>
      </p:sp>
      <p:sp>
        <p:nvSpPr>
          <p:cNvPr id="15" name="TextBox 14"/>
          <p:cNvSpPr txBox="1"/>
          <p:nvPr/>
        </p:nvSpPr>
        <p:spPr>
          <a:xfrm>
            <a:off x="3950459" y="6544239"/>
            <a:ext cx="2253803" cy="369332"/>
          </a:xfrm>
          <a:prstGeom prst="rect">
            <a:avLst/>
          </a:prstGeom>
          <a:noFill/>
        </p:spPr>
        <p:txBody>
          <a:bodyPr wrap="square" rtlCol="0">
            <a:spAutoFit/>
          </a:bodyPr>
          <a:lstStyle/>
          <a:p>
            <a:r>
              <a:rPr lang="en-US" dirty="0"/>
              <a:t>BILLING SECTION</a:t>
            </a:r>
          </a:p>
        </p:txBody>
      </p:sp>
    </p:spTree>
    <p:extLst>
      <p:ext uri="{BB962C8B-B14F-4D97-AF65-F5344CB8AC3E}">
        <p14:creationId xmlns:p14="http://schemas.microsoft.com/office/powerpoint/2010/main" val="2590255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1737" y="1914945"/>
            <a:ext cx="4229906" cy="1229751"/>
          </a:xfrm>
        </p:spPr>
        <p:txBody>
          <a:bodyPr/>
          <a:lstStyle/>
          <a:p>
            <a:r>
              <a:rPr lang="en-US" dirty="0"/>
              <a:t>Target audience </a:t>
            </a:r>
            <a:br>
              <a:rPr lang="en-US" dirty="0"/>
            </a:br>
            <a:endParaRPr lang="en-US" dirty="0"/>
          </a:p>
        </p:txBody>
      </p:sp>
      <p:sp>
        <p:nvSpPr>
          <p:cNvPr id="3" name="Content Placeholder 2"/>
          <p:cNvSpPr>
            <a:spLocks noGrp="1"/>
          </p:cNvSpPr>
          <p:nvPr>
            <p:ph idx="1"/>
          </p:nvPr>
        </p:nvSpPr>
        <p:spPr>
          <a:xfrm>
            <a:off x="2201697" y="3602463"/>
            <a:ext cx="8899892" cy="2360455"/>
          </a:xfrm>
        </p:spPr>
        <p:txBody>
          <a:bodyPr vert="horz" lIns="91440" tIns="45720" rIns="91440" bIns="45720" rtlCol="0" anchor="t">
            <a:normAutofit/>
          </a:bodyPr>
          <a:lstStyle/>
          <a:p>
            <a:r>
              <a:rPr lang="en-US" dirty="0"/>
              <a:t>Our target customers are everyone who love to shop. Particularly for those, who's marriages and other functions which has been fixed amidst this pandemic.  Let us take an  example of a marriage function, dress for the groom is yet to be designed, and most of the marriages nowadays are happening in a very small scale, so we suggest our app to take the perfect measurement of the groom and match his preferred outfit according to his size.</a:t>
            </a:r>
          </a:p>
        </p:txBody>
      </p:sp>
      <p:pic>
        <p:nvPicPr>
          <p:cNvPr id="3074" name="Picture 2" descr="How to Identify and Market to Your Target Audienc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0838" y="0"/>
            <a:ext cx="5151162" cy="2686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8939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19200" y="1905000"/>
            <a:ext cx="8915400" cy="3777622"/>
          </a:xfrm>
        </p:spPr>
        <p:txBody>
          <a:bodyPr vert="horz" lIns="91440" tIns="45720" rIns="91440" bIns="45720" rtlCol="0" anchor="t">
            <a:normAutofit/>
          </a:bodyPr>
          <a:lstStyle/>
          <a:p>
            <a:pPr marL="0" indent="0">
              <a:buNone/>
            </a:pPr>
            <a:endParaRPr lang="en-US" dirty="0"/>
          </a:p>
          <a:p>
            <a:r>
              <a:rPr lang="en-US" dirty="0"/>
              <a:t>If </a:t>
            </a:r>
            <a:r>
              <a:rPr lang="en-US" dirty="0" smtClean="0"/>
              <a:t>monthly </a:t>
            </a:r>
            <a:r>
              <a:rPr lang="en-US" dirty="0"/>
              <a:t>active users is below 25000 it’s free .</a:t>
            </a:r>
          </a:p>
          <a:p>
            <a:r>
              <a:rPr lang="en-US" dirty="0"/>
              <a:t>If 100000 users $ 4.00 (for 1000)</a:t>
            </a:r>
          </a:p>
          <a:p>
            <a:r>
              <a:rPr lang="en-US" dirty="0"/>
              <a:t>If 125000 users $ 3.20 (for 1000)</a:t>
            </a:r>
          </a:p>
          <a:p>
            <a:r>
              <a:rPr lang="en-US" dirty="0"/>
              <a:t>If 410000 users $ 2.40 (for 1000)</a:t>
            </a:r>
          </a:p>
          <a:p>
            <a:r>
              <a:rPr lang="en-US" dirty="0"/>
              <a:t>Cost per 1000 decreases with increase in users.</a:t>
            </a:r>
          </a:p>
        </p:txBody>
      </p:sp>
      <p:sp>
        <p:nvSpPr>
          <p:cNvPr id="5" name="Title 4">
            <a:extLst>
              <a:ext uri="{FF2B5EF4-FFF2-40B4-BE49-F238E27FC236}">
                <a16:creationId xmlns:a16="http://schemas.microsoft.com/office/drawing/2014/main" xmlns="" id="{DA471DB7-2C5E-4098-93DA-67B765561D85}"/>
              </a:ext>
            </a:extLst>
          </p:cNvPr>
          <p:cNvSpPr>
            <a:spLocks noGrp="1"/>
          </p:cNvSpPr>
          <p:nvPr>
            <p:ph type="title"/>
          </p:nvPr>
        </p:nvSpPr>
        <p:spPr/>
        <p:txBody>
          <a:bodyPr/>
          <a:lstStyle/>
          <a:p>
            <a:r>
              <a:rPr lang="en-US"/>
              <a:t>COST TO SELL THE PRODUCT</a:t>
            </a:r>
          </a:p>
        </p:txBody>
      </p:sp>
    </p:spTree>
    <p:extLst>
      <p:ext uri="{BB962C8B-B14F-4D97-AF65-F5344CB8AC3E}">
        <p14:creationId xmlns:p14="http://schemas.microsoft.com/office/powerpoint/2010/main" val="4011531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80313" y="597918"/>
            <a:ext cx="5837929" cy="1280890"/>
          </a:xfrm>
        </p:spPr>
        <p:txBody>
          <a:bodyPr/>
          <a:lstStyle/>
          <a:p>
            <a:r>
              <a:rPr lang="en-US" dirty="0"/>
              <a:t>Executing the campaign</a:t>
            </a:r>
            <a:br>
              <a:rPr lang="en-US" dirty="0"/>
            </a:br>
            <a:endParaRPr lang="en-US" dirty="0"/>
          </a:p>
        </p:txBody>
      </p:sp>
      <p:sp>
        <p:nvSpPr>
          <p:cNvPr id="3" name="Content Placeholder 2"/>
          <p:cNvSpPr>
            <a:spLocks noGrp="1"/>
          </p:cNvSpPr>
          <p:nvPr>
            <p:ph idx="1"/>
          </p:nvPr>
        </p:nvSpPr>
        <p:spPr>
          <a:xfrm>
            <a:off x="971473" y="2215935"/>
            <a:ext cx="10817224" cy="2036470"/>
          </a:xfrm>
        </p:spPr>
        <p:txBody>
          <a:bodyPr>
            <a:normAutofit/>
          </a:bodyPr>
          <a:lstStyle/>
          <a:p>
            <a:pPr marL="0" indent="0">
              <a:buNone/>
            </a:pPr>
            <a:r>
              <a:rPr lang="en-US" dirty="0"/>
              <a:t>We executed our campaign in different platforms : </a:t>
            </a:r>
            <a:r>
              <a:rPr lang="en-US" dirty="0" smtClean="0"/>
              <a:t>YouTube, </a:t>
            </a:r>
            <a:r>
              <a:rPr lang="en-US" dirty="0"/>
              <a:t>Instagram, Twitter, Whatsapp, etc.</a:t>
            </a:r>
          </a:p>
          <a:p>
            <a:r>
              <a:rPr lang="en-US" sz="2000" dirty="0" smtClean="0">
                <a:ln w="0"/>
                <a:effectLst>
                  <a:outerShdw blurRad="38100" dist="19050" dir="2700000" algn="tl" rotWithShape="0">
                    <a:schemeClr val="dk1">
                      <a:alpha val="40000"/>
                    </a:schemeClr>
                  </a:outerShdw>
                </a:effectLst>
              </a:rPr>
              <a:t>YouTube   </a:t>
            </a:r>
            <a:r>
              <a:rPr lang="en-US" sz="2000" dirty="0">
                <a:ln w="0"/>
                <a:effectLst>
                  <a:outerShdw blurRad="38100" dist="19050" dir="2700000" algn="tl" rotWithShape="0">
                    <a:schemeClr val="dk1">
                      <a:alpha val="40000"/>
                    </a:schemeClr>
                  </a:outerShdw>
                </a:effectLst>
              </a:rPr>
              <a:t>: </a:t>
            </a:r>
            <a:r>
              <a:rPr lang="en-US" sz="2000" dirty="0">
                <a:ln w="0"/>
                <a:hlinkClick r:id="rId2"/>
              </a:rPr>
              <a:t>https://youtu.be/ZfD8rP77d2Q</a:t>
            </a:r>
            <a:endParaRPr lang="en-US" sz="2000" dirty="0">
              <a:ln w="0"/>
            </a:endParaRPr>
          </a:p>
          <a:p>
            <a:r>
              <a:rPr lang="en-US" sz="2000" dirty="0">
                <a:ln w="0"/>
                <a:effectLst>
                  <a:outerShdw blurRad="38100" dist="19050" dir="2700000" algn="tl" rotWithShape="0">
                    <a:schemeClr val="dk1">
                      <a:alpha val="40000"/>
                    </a:schemeClr>
                  </a:outerShdw>
                </a:effectLst>
              </a:rPr>
              <a:t>Instagram : </a:t>
            </a:r>
            <a:r>
              <a:rPr lang="en-IN" dirty="0">
                <a:hlinkClick r:id="rId3"/>
              </a:rPr>
              <a:t>https://www.instagram.com/tv/CBT1Yw_lPjC/?utm_source=ig_web_copy_link</a:t>
            </a:r>
            <a:endParaRPr lang="en-IN" dirty="0"/>
          </a:p>
          <a:p>
            <a:r>
              <a:rPr lang="en-IN" sz="2000" dirty="0">
                <a:effectLst>
                  <a:outerShdw blurRad="38100" dist="38100" dir="2700000" algn="tl">
                    <a:srgbClr val="000000">
                      <a:alpha val="43137"/>
                    </a:srgbClr>
                  </a:outerShdw>
                </a:effectLst>
              </a:rPr>
              <a:t>Twitter</a:t>
            </a:r>
            <a:r>
              <a:rPr lang="en-IN" sz="2000" dirty="0"/>
              <a:t> </a:t>
            </a:r>
            <a:r>
              <a:rPr lang="en-IN" dirty="0"/>
              <a:t>        :  </a:t>
            </a:r>
            <a:r>
              <a:rPr lang="en-IN" dirty="0">
                <a:hlinkClick r:id="rId4"/>
              </a:rPr>
              <a:t>https://twitter.com/Vijayar51579494/status/1271819069008703489?s=08</a:t>
            </a:r>
            <a:endParaRPr lang="en-IN" dirty="0"/>
          </a:p>
          <a:p>
            <a:pPr marL="0" indent="0">
              <a:buNone/>
            </a:pPr>
            <a:endParaRPr lang="en-IN"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xmlns="" id="{0AE00B90-BA6F-4E95-A04D-A8FF0D74A682}"/>
              </a:ext>
            </a:extLst>
          </p:cNvPr>
          <p:cNvPicPr>
            <a:picLocks noChangeAspect="1"/>
          </p:cNvPicPr>
          <p:nvPr/>
        </p:nvPicPr>
        <p:blipFill>
          <a:blip r:embed="rId5"/>
          <a:stretch>
            <a:fillRect/>
          </a:stretch>
        </p:blipFill>
        <p:spPr>
          <a:xfrm>
            <a:off x="971473" y="4924410"/>
            <a:ext cx="3254298" cy="1830543"/>
          </a:xfrm>
          <a:prstGeom prst="rect">
            <a:avLst/>
          </a:prstGeom>
        </p:spPr>
      </p:pic>
      <p:pic>
        <p:nvPicPr>
          <p:cNvPr id="7" name="Picture 6">
            <a:extLst>
              <a:ext uri="{FF2B5EF4-FFF2-40B4-BE49-F238E27FC236}">
                <a16:creationId xmlns:a16="http://schemas.microsoft.com/office/drawing/2014/main" xmlns="" id="{D6B8755E-0BE2-4381-AC52-CDF71347D1C4}"/>
              </a:ext>
            </a:extLst>
          </p:cNvPr>
          <p:cNvPicPr>
            <a:picLocks noChangeAspect="1"/>
          </p:cNvPicPr>
          <p:nvPr/>
        </p:nvPicPr>
        <p:blipFill>
          <a:blip r:embed="rId6"/>
          <a:stretch>
            <a:fillRect/>
          </a:stretch>
        </p:blipFill>
        <p:spPr>
          <a:xfrm>
            <a:off x="4784007" y="4924410"/>
            <a:ext cx="3182224" cy="1790001"/>
          </a:xfrm>
          <a:prstGeom prst="rect">
            <a:avLst/>
          </a:prstGeom>
        </p:spPr>
      </p:pic>
      <p:pic>
        <p:nvPicPr>
          <p:cNvPr id="9" name="Picture 8">
            <a:extLst>
              <a:ext uri="{FF2B5EF4-FFF2-40B4-BE49-F238E27FC236}">
                <a16:creationId xmlns:a16="http://schemas.microsoft.com/office/drawing/2014/main" xmlns="" id="{87D16ACF-D03B-4615-AB31-9E3610AB8B5F}"/>
              </a:ext>
            </a:extLst>
          </p:cNvPr>
          <p:cNvPicPr>
            <a:picLocks noChangeAspect="1"/>
          </p:cNvPicPr>
          <p:nvPr/>
        </p:nvPicPr>
        <p:blipFill>
          <a:blip r:embed="rId7"/>
          <a:stretch>
            <a:fillRect/>
          </a:stretch>
        </p:blipFill>
        <p:spPr>
          <a:xfrm>
            <a:off x="8385590" y="4926660"/>
            <a:ext cx="3182224" cy="1759489"/>
          </a:xfrm>
          <a:prstGeom prst="rect">
            <a:avLst/>
          </a:prstGeom>
        </p:spPr>
      </p:pic>
    </p:spTree>
    <p:extLst>
      <p:ext uri="{BB962C8B-B14F-4D97-AF65-F5344CB8AC3E}">
        <p14:creationId xmlns:p14="http://schemas.microsoft.com/office/powerpoint/2010/main" val="17391329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3133D995-C35D-47E6-BF7D-3E7B56BC847C}"/>
              </a:ext>
            </a:extLst>
          </p:cNvPr>
          <p:cNvPicPr>
            <a:picLocks noChangeAspect="1"/>
          </p:cNvPicPr>
          <p:nvPr/>
        </p:nvPicPr>
        <p:blipFill>
          <a:blip r:embed="rId2"/>
          <a:stretch>
            <a:fillRect/>
          </a:stretch>
        </p:blipFill>
        <p:spPr>
          <a:xfrm>
            <a:off x="3245187" y="1906073"/>
            <a:ext cx="6197306" cy="1545057"/>
          </a:xfrm>
          <a:prstGeom prst="rect">
            <a:avLst/>
          </a:prstGeom>
        </p:spPr>
      </p:pic>
      <p:sp>
        <p:nvSpPr>
          <p:cNvPr id="7" name="TextBox 6">
            <a:extLst>
              <a:ext uri="{FF2B5EF4-FFF2-40B4-BE49-F238E27FC236}">
                <a16:creationId xmlns:a16="http://schemas.microsoft.com/office/drawing/2014/main" xmlns="" id="{3CFD3AF0-3982-4412-BC3B-84B77B97D154}"/>
              </a:ext>
            </a:extLst>
          </p:cNvPr>
          <p:cNvSpPr txBox="1"/>
          <p:nvPr/>
        </p:nvSpPr>
        <p:spPr>
          <a:xfrm>
            <a:off x="7831169" y="3410675"/>
            <a:ext cx="2252989" cy="523220"/>
          </a:xfrm>
          <a:prstGeom prst="rect">
            <a:avLst/>
          </a:prstGeom>
          <a:noFill/>
        </p:spPr>
        <p:txBody>
          <a:bodyPr wrap="square" rtlCol="0">
            <a:spAutoFit/>
          </a:bodyPr>
          <a:lstStyle/>
          <a:p>
            <a:r>
              <a:rPr lang="en-IN" dirty="0" smtClean="0"/>
              <a:t> </a:t>
            </a:r>
            <a:r>
              <a:rPr lang="en-IN" sz="2800" b="1" dirty="0">
                <a:effectLst>
                  <a:outerShdw blurRad="38100" dist="38100" dir="2700000" algn="tl">
                    <a:srgbClr val="000000">
                      <a:alpha val="43137"/>
                    </a:srgbClr>
                  </a:outerShdw>
                </a:effectLst>
              </a:rPr>
              <a:t>Unique !</a:t>
            </a:r>
          </a:p>
        </p:txBody>
      </p:sp>
      <p:sp>
        <p:nvSpPr>
          <p:cNvPr id="13" name="Rectangle 12">
            <a:extLst>
              <a:ext uri="{FF2B5EF4-FFF2-40B4-BE49-F238E27FC236}">
                <a16:creationId xmlns:a16="http://schemas.microsoft.com/office/drawing/2014/main" xmlns="" id="{0E6B9369-2E1A-4490-A709-52E60A24DF86}"/>
              </a:ext>
            </a:extLst>
          </p:cNvPr>
          <p:cNvSpPr/>
          <p:nvPr/>
        </p:nvSpPr>
        <p:spPr>
          <a:xfrm>
            <a:off x="6529301" y="4965638"/>
            <a:ext cx="6822429" cy="1938992"/>
          </a:xfrm>
          <a:prstGeom prst="rect">
            <a:avLst/>
          </a:prstGeom>
          <a:noFill/>
        </p:spPr>
        <p:txBody>
          <a:bodyPr wrap="square" lIns="91440" tIns="45720" rIns="91440" bIns="45720">
            <a:spAutoFit/>
          </a:bodyPr>
          <a:lstStyle/>
          <a:p>
            <a:r>
              <a:rPr lang="en-US" sz="2400" dirty="0" smtClean="0">
                <a:ln w="0"/>
                <a:effectLst>
                  <a:outerShdw blurRad="38100" dist="19050" dir="2700000" algn="tl" rotWithShape="0">
                    <a:schemeClr val="dk1">
                      <a:alpha val="40000"/>
                    </a:schemeClr>
                  </a:outerShdw>
                </a:effectLst>
              </a:rPr>
              <a:t> </a:t>
            </a:r>
            <a:endParaRPr lang="en-US" sz="2400" dirty="0">
              <a:ln w="0"/>
              <a:effectLst>
                <a:outerShdw blurRad="38100" dist="19050" dir="2700000" algn="tl" rotWithShape="0">
                  <a:schemeClr val="dk1">
                    <a:alpha val="40000"/>
                  </a:schemeClr>
                </a:outerShdw>
              </a:effectLst>
            </a:endParaRPr>
          </a:p>
          <a:p>
            <a:endParaRPr lang="en-US" sz="2400" b="1" dirty="0">
              <a:ln w="0"/>
              <a:effectLst>
                <a:outerShdw blurRad="38100" dist="19050" dir="2700000" algn="tl" rotWithShape="0">
                  <a:schemeClr val="dk1">
                    <a:alpha val="40000"/>
                  </a:schemeClr>
                </a:outerShdw>
              </a:effectLst>
              <a:latin typeface="Arial Narrow" panose="020B0606020202030204" pitchFamily="34" charset="0"/>
              <a:cs typeface="Arial" panose="020B0604020202020204" pitchFamily="34" charset="0"/>
            </a:endParaRPr>
          </a:p>
          <a:p>
            <a:r>
              <a:rPr lang="en-US" sz="2400" b="1" dirty="0" smtClean="0">
                <a:ln w="0"/>
                <a:latin typeface="Arial Narrow" panose="020B0606020202030204" pitchFamily="34" charset="0"/>
                <a:cs typeface="Arial" panose="020B0604020202020204" pitchFamily="34" charset="0"/>
              </a:rPr>
              <a:t>Source </a:t>
            </a:r>
            <a:r>
              <a:rPr lang="en-US" sz="2400" b="1" dirty="0">
                <a:ln w="0"/>
                <a:latin typeface="Arial Narrow" panose="020B0606020202030204" pitchFamily="34" charset="0"/>
                <a:cs typeface="Arial" panose="020B0604020202020204" pitchFamily="34" charset="0"/>
              </a:rPr>
              <a:t>code(</a:t>
            </a:r>
            <a:r>
              <a:rPr lang="en-US" sz="2400" b="1" dirty="0" err="1">
                <a:ln w="0"/>
                <a:latin typeface="Arial Narrow" panose="020B0606020202030204" pitchFamily="34" charset="0"/>
                <a:cs typeface="Arial" panose="020B0604020202020204" pitchFamily="34" charset="0"/>
              </a:rPr>
              <a:t>Apk</a:t>
            </a:r>
            <a:r>
              <a:rPr lang="en-US" sz="2400" b="1" dirty="0">
                <a:ln w="0"/>
                <a:latin typeface="Arial Narrow" panose="020B0606020202030204" pitchFamily="34" charset="0"/>
                <a:cs typeface="Arial" panose="020B0604020202020204" pitchFamily="34" charset="0"/>
              </a:rPr>
              <a:t>) : </a:t>
            </a:r>
            <a:r>
              <a:rPr lang="en-US" sz="2400" b="1" dirty="0" err="1">
                <a:ln w="0"/>
                <a:latin typeface="Arial Narrow" panose="020B0606020202030204" pitchFamily="34" charset="0"/>
                <a:cs typeface="Arial" panose="020B0604020202020204" pitchFamily="34" charset="0"/>
              </a:rPr>
              <a:t>Github</a:t>
            </a:r>
            <a:r>
              <a:rPr lang="en-US" sz="2400" b="1" dirty="0">
                <a:ln w="0"/>
                <a:latin typeface="Arial Narrow" panose="020B0606020202030204" pitchFamily="34" charset="0"/>
                <a:cs typeface="Arial" panose="020B0604020202020204" pitchFamily="34" charset="0"/>
              </a:rPr>
              <a:t> </a:t>
            </a:r>
            <a:r>
              <a:rPr lang="en-US" sz="2400" b="1" dirty="0" smtClean="0">
                <a:ln w="0"/>
                <a:latin typeface="Arial Narrow" panose="020B0606020202030204" pitchFamily="34" charset="0"/>
                <a:cs typeface="Arial" panose="020B0604020202020204" pitchFamily="34" charset="0"/>
              </a:rPr>
              <a:t>- </a:t>
            </a:r>
            <a:r>
              <a:rPr lang="en-US" sz="2400" b="1" dirty="0" smtClean="0">
                <a:ln w="0"/>
                <a:latin typeface="Arial Narrow" panose="020B0606020202030204" pitchFamily="34" charset="0"/>
                <a:cs typeface="Arial" panose="020B0604020202020204" pitchFamily="34" charset="0"/>
                <a:hlinkClick r:id="rId3"/>
              </a:rPr>
              <a:t>https</a:t>
            </a:r>
            <a:r>
              <a:rPr lang="en-US" sz="2400" b="1" dirty="0">
                <a:ln w="0"/>
                <a:latin typeface="Arial Narrow" panose="020B0606020202030204" pitchFamily="34" charset="0"/>
                <a:cs typeface="Arial" panose="020B0604020202020204" pitchFamily="34" charset="0"/>
                <a:hlinkClick r:id="rId3"/>
              </a:rPr>
              <a:t>://github.com/321mzaasim/AR-Shopping</a:t>
            </a:r>
            <a:endParaRPr lang="en-US" sz="2400" b="1" dirty="0">
              <a:ln w="0"/>
              <a:latin typeface="Arial Narrow" panose="020B0606020202030204" pitchFamily="34" charset="0"/>
              <a:cs typeface="Arial" panose="020B0604020202020204" pitchFamily="34" charset="0"/>
            </a:endParaRPr>
          </a:p>
          <a:p>
            <a:endParaRPr lang="en-US" sz="240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139511974"/>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34</TotalTime>
  <Words>201</Words>
  <Application>Microsoft Office PowerPoint</Application>
  <PresentationFormat>Widescreen</PresentationFormat>
  <Paragraphs>44</Paragraphs>
  <Slides>8</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8</vt:i4>
      </vt:variant>
    </vt:vector>
  </HeadingPairs>
  <TitlesOfParts>
    <vt:vector size="17" baseType="lpstr">
      <vt:lpstr>Arial</vt:lpstr>
      <vt:lpstr>Arial Narrow</vt:lpstr>
      <vt:lpstr>Calibri</vt:lpstr>
      <vt:lpstr>Calibri Light</vt:lpstr>
      <vt:lpstr>Century Gothic</vt:lpstr>
      <vt:lpstr>Times New Roman</vt:lpstr>
      <vt:lpstr>Wingdings 3</vt:lpstr>
      <vt:lpstr>Wisp</vt:lpstr>
      <vt:lpstr>Office Theme</vt:lpstr>
      <vt:lpstr>Team Name : NAV_Unique</vt:lpstr>
      <vt:lpstr>PROBLEM AND RESEARCH</vt:lpstr>
      <vt:lpstr>IDEA</vt:lpstr>
      <vt:lpstr>PowerPoint Presentation</vt:lpstr>
      <vt:lpstr>Target audience  </vt:lpstr>
      <vt:lpstr>COST TO SELL THE PRODUCT</vt:lpstr>
      <vt:lpstr>Executing the campaign </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dc:title>
  <dc:creator>Dell</dc:creator>
  <cp:lastModifiedBy>Dell</cp:lastModifiedBy>
  <cp:revision>275</cp:revision>
  <dcterms:created xsi:type="dcterms:W3CDTF">2020-06-12T05:08:13Z</dcterms:created>
  <dcterms:modified xsi:type="dcterms:W3CDTF">2020-07-01T19:49:36Z</dcterms:modified>
</cp:coreProperties>
</file>

<file path=docProps/thumbnail.jpeg>
</file>